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7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5" autoAdjust="0"/>
    <p:restoredTop sz="94939" autoAdjust="0"/>
  </p:normalViewPr>
  <p:slideViewPr>
    <p:cSldViewPr>
      <p:cViewPr>
        <p:scale>
          <a:sx n="100" d="100"/>
          <a:sy n="100" d="100"/>
        </p:scale>
        <p:origin x="2010" y="73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ПЕРЕЧЕНЬ ОРГАНИЗАЦИЙ,УПОЛНОМОЧЕННЫХ НА ПРИЕМ ЗАЯВЛЕНИЙ НА ПОЛУЧЕНИЕ СЕРТИФИКАТА ДОПОЛНИТЕЛЬНОГО ОБРАЗОВАНИЯ,  НА ТЕРРИТОРИИ МУНИЦИПАЛЬНОГО ОБРАЗОВАНИЯ </a:t>
            </a:r>
            <a:endParaRPr lang="ru-RU" sz="20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44145678"/>
              </p:ext>
            </p:extLst>
          </p:nvPr>
        </p:nvGraphicFramePr>
        <p:xfrm>
          <a:off x="776536" y="1546702"/>
          <a:ext cx="7776863" cy="4525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1901"/>
                <a:gridCol w="2531812"/>
                <a:gridCol w="2107984"/>
                <a:gridCol w="2635166"/>
              </a:tblGrid>
              <a:tr h="357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Полное наименование организации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Юридический адрес организации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Фактические адреса, по которым осуществляется прием и регистрация Заявлений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476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учреждение дополнительного образования «Дом детского творчества» 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ул.Павлова,12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ул.Павлова,12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7146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учреждение дополнительного образования «Детско-юношеская спортивная школа №1 » 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ул.Павлова,33а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ул.Павлова,33а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ул.Мира,2а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автономное общеобразовательное учреждение «Средняя общеобразовательная школа № 2»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Третьего Интернационала,10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Третьего Интернационала,10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автономное общеобразовательное учреждение «Средняя общеобразовательная школа № 4»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Фрунзе,42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Фрунзе,42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5»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Клубная,20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624600 Свердловская область, г. Алапаевск, ул. Клубная,20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17»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624611 Свердловская область, г. Алапаевск, п.Асбестовский , ул. Школьная,33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624611 Свердловская область, г. Алапаевск, п.Асбестовский , ул. Школьная,33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  <a:tr h="595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7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Муниципальное бюджетное общеобразовательное учреждение «Средняя общеобразовательная школа № 20»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624610 Свердловская область, г. Алапаевск, </a:t>
                      </a:r>
                      <a:r>
                        <a:rPr lang="ru-RU" sz="800" dirty="0" err="1">
                          <a:effectLst/>
                        </a:rPr>
                        <a:t>п.Нейво-Шайтанский</a:t>
                      </a:r>
                      <a:r>
                        <a:rPr lang="ru-RU" sz="800" dirty="0">
                          <a:effectLst/>
                        </a:rPr>
                        <a:t> , ул. Спиридонова,38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624610 Свердловская область, г. Алапаевск, </a:t>
                      </a:r>
                      <a:r>
                        <a:rPr lang="ru-RU" sz="800" dirty="0" err="1">
                          <a:effectLst/>
                        </a:rPr>
                        <a:t>п.Нейво-Шайтанский</a:t>
                      </a:r>
                      <a:r>
                        <a:rPr lang="ru-RU" sz="800" dirty="0">
                          <a:effectLst/>
                        </a:rPr>
                        <a:t> , ул. Спиридонова,38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664" marR="4466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5133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9246</TotalTime>
  <Words>734</Words>
  <Application>Microsoft Office PowerPoint</Application>
  <PresentationFormat>Лист A4 (210x297 мм)</PresentationFormat>
  <Paragraphs>83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ПЕРЕЧЕНЬ ОРГАНИЗАЦИЙ,УПОЛНОМОЧЕННЫХ НА ПРИЕМ ЗАЯВЛЕНИЙ НА ПОЛУЧЕНИЕ СЕРТИФИКАТА ДОПОЛНИТЕЛЬНОГО ОБРАЗОВАНИЯ,  НА ТЕРРИТОРИИ МУНИЦИПАЛЬНОГО ОБРАЗОВАНИЯ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каб 214</cp:lastModifiedBy>
  <cp:revision>311</cp:revision>
  <dcterms:created xsi:type="dcterms:W3CDTF">2010-08-25T03:43:27Z</dcterms:created>
  <dcterms:modified xsi:type="dcterms:W3CDTF">2019-04-26T06:47:08Z</dcterms:modified>
</cp:coreProperties>
</file>