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4"/>
  </p:notesMasterIdLst>
  <p:sldIdLst>
    <p:sldId id="325" r:id="rId2"/>
    <p:sldId id="327" r:id="rId3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65" autoAdjust="0"/>
    <p:restoredTop sz="94939" autoAdjust="0"/>
  </p:normalViewPr>
  <p:slideViewPr>
    <p:cSldViewPr>
      <p:cViewPr>
        <p:scale>
          <a:sx n="100" d="100"/>
          <a:sy n="100" d="100"/>
        </p:scale>
        <p:origin x="2010" y="73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2237" y="455141"/>
            <a:ext cx="650544" cy="58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958158" y="981433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6419" y="5374148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15135" y="11449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7995" y="12119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5135" y="13798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63161" y="144684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861401" y="11439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8785" y="1172754"/>
            <a:ext cx="1794661" cy="571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17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зайдите на портал </a:t>
            </a:r>
            <a:r>
              <a:rPr lang="en-US" sz="623" dirty="0" smtClean="0">
                <a:solidFill>
                  <a:srgbClr val="0070C0"/>
                </a:solidFill>
              </a:rPr>
              <a:t>https://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en-US" sz="623" dirty="0" smtClean="0">
                <a:solidFill>
                  <a:srgbClr val="0070C0"/>
                </a:solidFill>
              </a:rPr>
              <a:t> </a:t>
            </a:r>
            <a:r>
              <a:rPr lang="ru-RU" sz="623" dirty="0" smtClean="0">
                <a:solidFill>
                  <a:srgbClr val="0070C0"/>
                </a:solidFill>
              </a:rPr>
              <a:t>в </a:t>
            </a:r>
            <a:r>
              <a:rPr lang="ru-RU" sz="623" dirty="0">
                <a:solidFill>
                  <a:srgbClr val="0070C0"/>
                </a:solidFill>
              </a:rPr>
              <a:t>раздел «Получить сертификат в своем районе».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15135" y="363758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17995" y="370452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15135" y="387247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63160" y="393942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61402" y="363650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717491" y="1814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20352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717491" y="20491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65518" y="2116056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63759" y="18131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11141" y="1841971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. Подайте электронные заявки.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715135" y="2648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17995" y="2715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15135" y="288310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63161" y="29500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861402" y="264713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 и распечатайте или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15135" y="416889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17995" y="423583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15135" y="44037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861403" y="4470736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61402" y="4167817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08785" y="4196648"/>
            <a:ext cx="1794661" cy="1242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</a:t>
            </a:r>
            <a:r>
              <a:rPr lang="en-US" sz="623" dirty="0">
                <a:solidFill>
                  <a:srgbClr val="0070C0"/>
                </a:solidFill>
              </a:rPr>
              <a:t> 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17491" y="5897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20352" y="596440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17491" y="61323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865517" y="619930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863758" y="589638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14966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21661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138456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1451513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14859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177427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17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23" dirty="0">
                <a:solidFill>
                  <a:srgbClr val="FF0000"/>
                </a:solidFill>
              </a:rPr>
              <a:t>перечень которых указан на обороте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3" y="24600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4" y="252703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3" y="269498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9" y="2761933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1" y="245901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3" y="2487843"/>
            <a:ext cx="1794661" cy="85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использовать личный кабинет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66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 smtClean="0">
                <a:solidFill>
                  <a:srgbClr val="0070C0"/>
                </a:solidFill>
              </a:rPr>
              <a:t> </a:t>
            </a:r>
            <a:r>
              <a:rPr lang="ru-RU" sz="623" dirty="0">
                <a:solidFill>
                  <a:srgbClr val="0070C0"/>
                </a:solidFill>
              </a:rPr>
              <a:t>для 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5052703" y="339521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055564" y="346216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5052703" y="36301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200729" y="3697064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8971" y="339414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346355" y="4570083"/>
            <a:ext cx="1796833" cy="191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пребывания;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C00000"/>
                </a:solidFill>
              </a:rPr>
              <a:t>документы, подтверждающие право ребенка на получение сертификата дополнительного образования  соответствующей группы </a:t>
            </a:r>
          </a:p>
          <a:p>
            <a:pPr algn="just"/>
            <a:endParaRPr lang="ru-RU" sz="623" dirty="0">
              <a:solidFill>
                <a:srgbClr val="C0000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</a:t>
            </a:r>
            <a:r>
              <a:rPr lang="ru-RU" sz="623">
                <a:solidFill>
                  <a:srgbClr val="0070C0"/>
                </a:solidFill>
              </a:rPr>
              <a:t>навигатор </a:t>
            </a:r>
            <a:r>
              <a:rPr lang="ru-RU" sz="623" smtClean="0">
                <a:solidFill>
                  <a:srgbClr val="0070C0"/>
                </a:solidFill>
              </a:rPr>
              <a:t>66</a:t>
            </a:r>
            <a:r>
              <a:rPr lang="en-US" sz="623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623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1525" y="138788"/>
            <a:ext cx="3472424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9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939" y="1933451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ПЕРЕЧЕНЬ ОРГАНИЗАЦИЙ,УПОЛНОМОЧЕННЫХ НА ПРИЕМ ЗАЯВЛЕНИЙ НА ПОЛУЧЕНИЕ СЕРТИФИКАТА ДОПОЛНИТЕЛЬНОГО ОБРАЗОВАНИЯ,  НА ТЕРРИТОРИИ МУНИЦИПАЛЬНОГО ОБРАЗОВАНИЯ </a:t>
            </a:r>
            <a:endParaRPr lang="ru-RU" sz="20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44145678"/>
              </p:ext>
            </p:extLst>
          </p:nvPr>
        </p:nvGraphicFramePr>
        <p:xfrm>
          <a:off x="776536" y="1546702"/>
          <a:ext cx="7776863" cy="4525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1901"/>
                <a:gridCol w="2531812"/>
                <a:gridCol w="2107984"/>
                <a:gridCol w="2635166"/>
              </a:tblGrid>
              <a:tr h="357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№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Полное наименование организации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Юридический адрес организации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Фактические адреса, по которым осуществляется прием и регистрация Заявлений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/>
                </a:tc>
              </a:tr>
              <a:tr h="4764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Муниципальное бюджетное учреждение дополнительного образования «Дом детского творчества»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624600 Свердловская область, г. Алапаевск, ул.Павлова,12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624600 Свердловская область, г. Алапаевск, ул.Павлова,12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/>
                </a:tc>
              </a:tr>
              <a:tr h="714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Муниципальное бюджетное учреждение дополнительного образования «Детско-юношеская спортивная школа №1 » 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624600 Свердловская область, г. Алапаевск, ул.Павлова,33а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624600 Свердловская область, г. Алапаевск, ул.Павлова,33а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624600 Свердловская область, г. Алапаевск, ул.Мира,2а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/>
                </a:tc>
              </a:tr>
              <a:tr h="5955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Муниципальное автономное общеобразовательное учреждение «Средняя общеобразовательная школа № 2»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624600 Свердловская область, г. Алапаевск, ул. Третьего Интернационала,10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624600 Свердловская область, г. Алапаевск, ул. Третьего Интернационала,10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/>
                </a:tc>
              </a:tr>
              <a:tr h="5955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Муниципальное автономное общеобразовательное учреждение «Средняя общеобразовательная школа № 4»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624600 Свердловская область, г. Алапаевск, ул. Фрунзе,42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624600 Свердловская область, г. Алапаевск, ул. Фрунзе,42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</a:tr>
              <a:tr h="5955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Муниципальное бюджетное общеобразовательное учреждение «Средняя общеобразовательная школа № 5»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624600 Свердловская область, г. Алапаевск, ул. Клубная,20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624600 Свердловская область, г. Алапаевск, ул. Клубная,20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</a:tr>
              <a:tr h="5955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Муниципальное бюджетное общеобразовательное учреждение «Средняя общеобразовательная школа № 17»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624611 Свердловская область, г. Алапаевск, п.Асбестовский , ул. Школьная,33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624611 Свердловская область, г. Алапаевск, п.Асбестовский , ул. Школьная,33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</a:tr>
              <a:tr h="5955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Муниципальное бюджетное общеобразовательное учреждение «Средняя общеобразовательная школа № 20»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624610 Свердловская область, г. Алапаевск, </a:t>
                      </a:r>
                      <a:r>
                        <a:rPr lang="ru-RU" sz="800" dirty="0" err="1">
                          <a:effectLst/>
                        </a:rPr>
                        <a:t>п.Нейво-Шайтанский</a:t>
                      </a:r>
                      <a:r>
                        <a:rPr lang="ru-RU" sz="800" dirty="0">
                          <a:effectLst/>
                        </a:rPr>
                        <a:t> , ул. Спиридонова,38</a:t>
                      </a:r>
                      <a:endParaRPr lang="ru-RU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624610 Свердловская область, г. Алапаевск, </a:t>
                      </a:r>
                      <a:r>
                        <a:rPr lang="ru-RU" sz="800" dirty="0" err="1">
                          <a:effectLst/>
                        </a:rPr>
                        <a:t>п.Нейво-Шайтанский</a:t>
                      </a:r>
                      <a:r>
                        <a:rPr lang="ru-RU" sz="800" dirty="0">
                          <a:effectLst/>
                        </a:rPr>
                        <a:t> , ул. Спиридонова,38</a:t>
                      </a:r>
                      <a:endParaRPr lang="ru-RU" sz="7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664" marR="4466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385133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9246</TotalTime>
  <Words>734</Words>
  <Application>Microsoft Office PowerPoint</Application>
  <PresentationFormat>Лист A4 (210x297 мм)</PresentationFormat>
  <Paragraphs>83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ПЕРЕЧЕНЬ ОРГАНИЗАЦИЙ,УПОЛНОМОЧЕННЫХ НА ПРИЕМ ЗАЯВЛЕНИЙ НА ПОЛУЧЕНИЕ СЕРТИФИКАТА ДОПОЛНИТЕЛЬНОГО ОБРАЗОВАНИЯ,  НА ТЕРРИТОРИИ МУНИЦИПАЛЬНОГО ОБРАЗОВАНИЯ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каб 214</cp:lastModifiedBy>
  <cp:revision>311</cp:revision>
  <dcterms:created xsi:type="dcterms:W3CDTF">2010-08-25T03:43:27Z</dcterms:created>
  <dcterms:modified xsi:type="dcterms:W3CDTF">2019-04-26T06:47:08Z</dcterms:modified>
</cp:coreProperties>
</file>