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"/>
  </p:notesMasterIdLst>
  <p:sldIdLst>
    <p:sldId id="326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5" autoAdjust="0"/>
    <p:restoredTop sz="94939" autoAdjust="0"/>
  </p:normalViewPr>
  <p:slideViewPr>
    <p:cSldViewPr>
      <p:cViewPr>
        <p:scale>
          <a:sx n="100" d="100"/>
          <a:sy n="100" d="100"/>
        </p:scale>
        <p:origin x="2010" y="73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26.04.2019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 smtClean="0">
                <a:solidFill>
                  <a:srgbClr val="FF0000"/>
                </a:solidFill>
              </a:rPr>
              <a:t>17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9245</TotalTime>
  <Words>406</Words>
  <Application>Microsoft Office PowerPoint</Application>
  <PresentationFormat>Лист A4 (210x297 мм)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каб 214</cp:lastModifiedBy>
  <cp:revision>311</cp:revision>
  <dcterms:created xsi:type="dcterms:W3CDTF">2010-08-25T03:43:27Z</dcterms:created>
  <dcterms:modified xsi:type="dcterms:W3CDTF">2019-04-26T06:47:20Z</dcterms:modified>
</cp:coreProperties>
</file>